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7" r:id="rId3"/>
    <p:sldId id="258" r:id="rId4"/>
    <p:sldId id="262" r:id="rId5"/>
    <p:sldId id="275" r:id="rId6"/>
    <p:sldId id="259" r:id="rId7"/>
    <p:sldId id="260" r:id="rId8"/>
    <p:sldId id="263" r:id="rId10"/>
    <p:sldId id="264" r:id="rId11"/>
    <p:sldId id="265" r:id="rId12"/>
    <p:sldId id="266" r:id="rId13"/>
    <p:sldId id="270" r:id="rId14"/>
    <p:sldId id="271" r:id="rId15"/>
    <p:sldId id="272" r:id="rId16"/>
    <p:sldId id="267" r:id="rId17"/>
    <p:sldId id="276" r:id="rId18"/>
    <p:sldId id="268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aseline="-250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3730" y="2536825"/>
            <a:ext cx="8970645" cy="1104265"/>
          </a:xfrm>
        </p:spPr>
        <p:txBody>
          <a:bodyPr>
            <a:normAutofit fontScale="90000"/>
          </a:bodyPr>
          <a:p>
            <a:pPr algn="ctr"/>
            <a:r>
              <a:rPr lang="zh-CN" altLang="en-US" sz="6600">
                <a:latin typeface="微软雅黑" charset="0"/>
                <a:ea typeface="微软雅黑" charset="0"/>
              </a:rPr>
              <a:t>图形与渲染技术</a:t>
            </a:r>
            <a:endParaRPr lang="zh-CN" altLang="en-US" sz="6600">
              <a:latin typeface="微软雅黑" charset="0"/>
              <a:ea typeface="微软雅黑" charset="0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823720"/>
            <a:ext cx="1301750" cy="29483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634865" y="3759835"/>
            <a:ext cx="4866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-- 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</a:rPr>
              <a:t>孙绍彬 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71184501138@stu.ecnu.edu.cn</a:t>
            </a:r>
            <a:endParaRPr lang="en-US" altLang="zh-CN"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7" name="标题 1"/>
          <p:cNvSpPr>
            <a:spLocks noGrp="1"/>
          </p:cNvSpPr>
          <p:nvPr/>
        </p:nvSpPr>
        <p:spPr>
          <a:xfrm>
            <a:off x="250825" y="147320"/>
            <a:ext cx="3909060" cy="944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3</a:t>
            </a:r>
            <a:endParaRPr lang="zh-CN" altLang="en-US">
              <a:cs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604135" y="2818765"/>
            <a:ext cx="69843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Wingdings" panose="05000000000000000000" pitchFamily="2" charset="2"/>
              <a:buChar char="u"/>
            </a:pPr>
            <a:endParaRPr sz="2400" b="1" dirty="0" smtClean="0">
              <a:latin typeface="微软雅黑" charset="-122"/>
              <a:ea typeface="微软雅黑" charset="-122"/>
            </a:endParaRPr>
          </a:p>
          <a:p>
            <a:pPr marL="285750" indent="-285750" algn="l">
              <a:buFont typeface="Wingdings" panose="05000000000000000000" pitchFamily="2" charset="2"/>
              <a:buChar char="u"/>
            </a:pPr>
            <a:endParaRPr sz="2400" b="1" dirty="0" smtClean="0">
              <a:latin typeface="微软雅黑" charset="-122"/>
              <a:ea typeface="微软雅黑" charset="-122"/>
            </a:endParaRPr>
          </a:p>
          <a:p>
            <a:endParaRPr sz="1800">
              <a:latin typeface="微软雅黑" charset="0"/>
              <a:ea typeface="微软雅黑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9620" y="112395"/>
            <a:ext cx="6116320" cy="66325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265" y="2228850"/>
            <a:ext cx="8673465" cy="31159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895090" y="2791460"/>
            <a:ext cx="30854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/>
              <a:t>3.</a:t>
            </a:r>
            <a:r>
              <a:rPr lang="zh-CN" altLang="en-US" sz="4000" b="1"/>
              <a:t>纹理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545" y="1845310"/>
            <a:ext cx="1301750" cy="29483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2286000"/>
            <a:ext cx="7454900" cy="29622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954530"/>
            <a:ext cx="1301750" cy="29483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395" y="696595"/>
            <a:ext cx="6409055" cy="58280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954530"/>
            <a:ext cx="1301750" cy="29483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0" y="1682750"/>
            <a:ext cx="9208135" cy="38227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590" y="1955165"/>
            <a:ext cx="1301750" cy="29483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97070" y="3151505"/>
            <a:ext cx="45300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latin typeface="微软雅黑" charset="0"/>
                <a:ea typeface="微软雅黑" charset="0"/>
              </a:rPr>
              <a:t>Thanks !</a:t>
            </a:r>
            <a:endParaRPr lang="en-US" altLang="zh-CN" sz="60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397885" y="2193925"/>
            <a:ext cx="698881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sz="2400" b="1" dirty="0" smtClean="0">
                <a:solidFill>
                  <a:schemeClr val="tx1"/>
                </a:solidFill>
                <a:uFillTx/>
                <a:latin typeface="Times New Roman" panose="02020503050405090304" charset="0"/>
                <a:ea typeface="微软雅黑" charset="-122"/>
              </a:rPr>
              <a:t> </a:t>
            </a:r>
            <a:r>
              <a:rPr lang="zh-CN" altLang="en-US" sz="2400" b="1" dirty="0" smtClean="0">
                <a:solidFill>
                  <a:schemeClr val="tx1"/>
                </a:solidFill>
                <a:uFillTx/>
                <a:latin typeface="Times New Roman" panose="02020503050405090304" charset="0"/>
                <a:ea typeface="微软雅黑" charset="-122"/>
              </a:rPr>
              <a:t>问题？</a:t>
            </a:r>
            <a:endParaRPr sz="2400" b="1" dirty="0" smtClean="0">
              <a:solidFill>
                <a:schemeClr val="tx1"/>
              </a:solidFill>
              <a:uFillTx/>
              <a:latin typeface="Times New Roman" panose="02020503050405090304" charset="0"/>
              <a:ea typeface="微软雅黑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chemeClr val="tx1"/>
                </a:solidFill>
                <a:uFillTx/>
                <a:latin typeface="Times New Roman" panose="02020503050405090304" charset="0"/>
                <a:ea typeface="微软雅黑" charset="-122"/>
                <a:sym typeface="+mn-ea"/>
              </a:rPr>
              <a:t>复合矩阵</a:t>
            </a:r>
            <a:endParaRPr lang="zh-CN" altLang="en-US" sz="1800" dirty="0" smtClean="0">
              <a:solidFill>
                <a:schemeClr val="tx1"/>
              </a:solidFill>
              <a:uFillTx/>
              <a:latin typeface="Times New Roman" panose="02020503050405090304" charset="0"/>
              <a:ea typeface="微软雅黑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 smtClean="0">
                <a:solidFill>
                  <a:schemeClr val="tx1"/>
                </a:solidFill>
                <a:uFillTx/>
                <a:latin typeface="Times New Roman" panose="02020503050405090304" charset="0"/>
                <a:ea typeface="微软雅黑" charset="-122"/>
              </a:rPr>
              <a:t>JavaScript</a:t>
            </a:r>
            <a:r>
              <a:rPr lang="zh-CN" altLang="en-US" sz="1800" dirty="0" smtClean="0">
                <a:solidFill>
                  <a:schemeClr val="tx1"/>
                </a:solidFill>
                <a:uFillTx/>
                <a:latin typeface="Times New Roman" panose="02020503050405090304" charset="0"/>
                <a:ea typeface="微软雅黑" charset="-122"/>
              </a:rPr>
              <a:t>矩阵</a:t>
            </a:r>
            <a:endParaRPr lang="zh-CN" altLang="en-US" sz="1800" dirty="0" smtClean="0">
              <a:solidFill>
                <a:schemeClr val="tx1"/>
              </a:solidFill>
              <a:uFillTx/>
              <a:latin typeface="Times New Roman" panose="02020503050405090304" charset="0"/>
              <a:ea typeface="微软雅黑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uFillTx/>
                <a:latin typeface="Times New Roman" panose="02020503050405090304" charset="0"/>
                <a:ea typeface="微软雅黑" charset="-122"/>
                <a:sym typeface="+mn-ea"/>
              </a:rPr>
              <a:t>类型化数组</a:t>
            </a:r>
            <a:endParaRPr lang="zh-CN" altLang="en-US" sz="1800" dirty="0" smtClean="0">
              <a:solidFill>
                <a:schemeClr val="tx1"/>
              </a:solidFill>
              <a:uFillTx/>
              <a:latin typeface="Times New Roman" panose="02020503050405090304" charset="0"/>
              <a:ea typeface="微软雅黑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1: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590" y="1955165"/>
            <a:ext cx="1301750" cy="29483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42790" y="3014345"/>
            <a:ext cx="57670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4800">
                <a:latin typeface="微软雅黑" charset="0"/>
                <a:ea typeface="微软雅黑" charset="0"/>
              </a:rPr>
              <a:t>Let's start</a:t>
            </a:r>
            <a:r>
              <a:rPr lang="zh-CN" sz="4800">
                <a:latin typeface="STHeiti Light" panose="02010600040101010101" charset="-122"/>
                <a:ea typeface="STHeiti Light" panose="02010600040101010101" charset="-122"/>
              </a:rPr>
              <a:t>！</a:t>
            </a:r>
            <a:endParaRPr lang="zh-CN" sz="4800">
              <a:latin typeface="STHeiti Light" panose="02010600040101010101" charset="-122"/>
              <a:ea typeface="STHeiti Light" panose="0201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35020" y="2810510"/>
            <a:ext cx="55219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/>
              <a:t>上期作业：画一个矩形</a:t>
            </a:r>
            <a:endParaRPr lang="zh-CN" altLang="en-US" sz="40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410" y="1572895"/>
            <a:ext cx="1301750" cy="29483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79240" y="2520315"/>
            <a:ext cx="55219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/>
              <a:t>1.</a:t>
            </a:r>
            <a:r>
              <a:rPr lang="zh-CN" altLang="en-US" sz="4000" b="1"/>
              <a:t>片元着色器</a:t>
            </a:r>
            <a:r>
              <a:rPr lang="en-US" altLang="zh-CN" sz="4000" b="1"/>
              <a:t>-</a:t>
            </a:r>
            <a:r>
              <a:rPr lang="zh-CN" altLang="en-US" sz="4000" b="1"/>
              <a:t>颜色</a:t>
            </a:r>
            <a:endParaRPr lang="en-US" altLang="zh-CN" sz="4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6455" y="1824990"/>
            <a:ext cx="1301750" cy="29483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610" y="1942465"/>
            <a:ext cx="9493885" cy="33883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1045" y="1955165"/>
            <a:ext cx="1301750" cy="29483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795" y="1955165"/>
            <a:ext cx="9808210" cy="30968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955" y="1955165"/>
            <a:ext cx="1301750" cy="29483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810" y="1955165"/>
            <a:ext cx="9471660" cy="32397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7980" y="287020"/>
            <a:ext cx="4022090" cy="857885"/>
          </a:xfrm>
        </p:spPr>
        <p:txBody>
          <a:bodyPr>
            <a:normAutofit fontScale="90000"/>
          </a:bodyPr>
          <a:p>
            <a:pPr algn="ctr"/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Lecture </a:t>
            </a:r>
            <a:r>
              <a:rPr lang="en-US" altLang="zh-CN">
                <a:latin typeface="报隶-繁" panose="02010600040101010101" charset="-122"/>
                <a:ea typeface="+mj-lt"/>
                <a:cs typeface="报隶-繁" panose="02010600040101010101" charset="-122"/>
              </a:rPr>
              <a:t>3</a:t>
            </a:r>
            <a:r>
              <a:rPr lang="zh-CN" altLang="en-US">
                <a:latin typeface="报隶-繁" panose="02010600040101010101" charset="-122"/>
                <a:ea typeface="+mj-lt"/>
                <a:cs typeface="报隶-繁" panose="02010600040101010101" charset="-122"/>
              </a:rPr>
              <a:t>:</a:t>
            </a:r>
            <a:endParaRPr lang="zh-CN" altLang="en-US">
              <a:latin typeface="报隶-繁" panose="02010600040101010101" charset="-122"/>
              <a:ea typeface="+mj-lt"/>
              <a:cs typeface="报隶-繁" panose="02010600040101010101" charset="-122"/>
            </a:endParaRPr>
          </a:p>
        </p:txBody>
      </p:sp>
      <p:pic>
        <p:nvPicPr>
          <p:cNvPr id="4" name="图片 3" descr="Untitled-2022-01-07-16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6455" y="1835150"/>
            <a:ext cx="1301750" cy="29483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132580" y="2967990"/>
            <a:ext cx="5161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2.</a:t>
            </a:r>
            <a:r>
              <a:rPr lang="zh-CN" altLang="en-US" sz="3200" b="1"/>
              <a:t>图元装配与光栅化</a:t>
            </a:r>
            <a:endParaRPr lang="zh-CN" altLang="en-US" sz="32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</Words>
  <Application>WPS 表格</Application>
  <PresentationFormat>宽屏</PresentationFormat>
  <Paragraphs>56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方正书宋_GBK</vt:lpstr>
      <vt:lpstr>Wingdings</vt:lpstr>
      <vt:lpstr>微软雅黑</vt:lpstr>
      <vt:lpstr>汉仪旗黑</vt:lpstr>
      <vt:lpstr>报隶-繁</vt:lpstr>
      <vt:lpstr>华文宋体</vt:lpstr>
      <vt:lpstr>Times New Roman</vt:lpstr>
      <vt:lpstr>微软雅黑</vt:lpstr>
      <vt:lpstr>STHeiti Light</vt:lpstr>
      <vt:lpstr>Calibri Light</vt:lpstr>
      <vt:lpstr>Helvetica Neue</vt:lpstr>
      <vt:lpstr>宋体</vt:lpstr>
      <vt:lpstr>Arial Unicode MS</vt:lpstr>
      <vt:lpstr>汉仪书宋二KW</vt:lpstr>
      <vt:lpstr>Calibri</vt:lpstr>
      <vt:lpstr>Office 主题</vt:lpstr>
      <vt:lpstr>图形与渲染技术</vt:lpstr>
      <vt:lpstr>Lecture 3:</vt:lpstr>
      <vt:lpstr>Lecture 1:</vt:lpstr>
      <vt:lpstr>Lecture 3:</vt:lpstr>
      <vt:lpstr>Lecture 3:</vt:lpstr>
      <vt:lpstr>Lecture 3:</vt:lpstr>
      <vt:lpstr>Lecture 3:</vt:lpstr>
      <vt:lpstr>Lecture 3:</vt:lpstr>
      <vt:lpstr>Lecture 3:</vt:lpstr>
      <vt:lpstr>Lecture 3:</vt:lpstr>
      <vt:lpstr>Lecture 3</vt:lpstr>
      <vt:lpstr>Lecture 3:</vt:lpstr>
      <vt:lpstr>Lecture 3:</vt:lpstr>
      <vt:lpstr>Lecture 3:</vt:lpstr>
      <vt:lpstr>Lecture 3:</vt:lpstr>
      <vt:lpstr>Lecture 3: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sunshaobin</dc:creator>
  <cp:lastModifiedBy>sunshaobin</cp:lastModifiedBy>
  <cp:revision>28</cp:revision>
  <dcterms:created xsi:type="dcterms:W3CDTF">2022-05-06T06:10:06Z</dcterms:created>
  <dcterms:modified xsi:type="dcterms:W3CDTF">2022-05-06T06:10:06Z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